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64" r:id="rId14"/>
    <p:sldId id="265" r:id="rId15"/>
    <p:sldId id="266" r:id="rId16"/>
    <p:sldId id="270" r:id="rId17"/>
    <p:sldId id="271" r:id="rId18"/>
    <p:sldId id="272" r:id="rId19"/>
    <p:sldId id="273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3" autoAdjust="0"/>
    <p:restoredTop sz="94660"/>
  </p:normalViewPr>
  <p:slideViewPr>
    <p:cSldViewPr snapToGrid="0">
      <p:cViewPr>
        <p:scale>
          <a:sx n="74" d="100"/>
          <a:sy n="74" d="100"/>
        </p:scale>
        <p:origin x="7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175B4-5ACB-442F-B3B4-1CDD2B1FCD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C32B6-5ED4-46AC-A33C-B94FCBE05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315F4-E003-4870-BA86-5CE06D51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26C2-ECA6-419F-B423-35EFE5F78BA6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FC046-1DD8-454E-8140-E0998E74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1F7BB-D3AE-4061-96F7-4250F08E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8398-6BB8-4FA7-9271-D9E1E3F616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334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71967-EF3E-46DF-91C1-49C0E740A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F81329-C879-45B1-8429-76757D51B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6B82C-CC2F-4703-AF88-A1B7FB389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26C2-ECA6-419F-B423-35EFE5F78BA6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6071F-054E-4FAA-BE19-538B7D33E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7BA4A-96A0-4665-8F88-2305C45B5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8398-6BB8-4FA7-9271-D9E1E3F616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046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6B5A2C-757B-402B-8B18-2615F9EF2B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C8E0D6-CF01-478F-B609-7F5BACEB1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58586-399B-4363-9D01-5DA5A27D5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26C2-ECA6-419F-B423-35EFE5F78BA6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847B2-C2EF-4D53-AF9B-FD322374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DD8EF-4F00-47C7-9B01-991CF8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8398-6BB8-4FA7-9271-D9E1E3F616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0248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7B805-B9C1-4027-9C3A-8E09D4F9E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D39583-6761-4DB6-8C3E-2D510DFCE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04345-AA4E-4B4A-9319-AF2D9FA9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4E-AF47-402C-95E6-193AC307089F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3DD02-1AE8-49BD-9D00-227EC98C5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77520-B0AE-4064-85EE-FD79D43F2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E5E-840A-48A2-BC3E-9DEE1537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2281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8078B-C31B-48E9-B8CA-B016F59D2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3CA53-9A8A-43EF-84CE-C2FF7CEBD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34836-278B-4DD0-93D0-270032679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4E-AF47-402C-95E6-193AC307089F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9163F-199A-447D-A7DD-153700FD1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588D6-256D-4BFD-A90F-93D9B0E17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E5E-840A-48A2-BC3E-9DEE1537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3029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96D6-AA07-40B9-B62D-4C74BD7F7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311B0-E09B-406F-ADEB-D41E89180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A2E97-BA60-4339-8882-DA6467F1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4E-AF47-402C-95E6-193AC307089F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60B94-ACE3-4803-B10F-3382C18EF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B197C-BC4D-4639-AF1F-F760EF3B9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E5E-840A-48A2-BC3E-9DEE1537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3613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2015D-64C5-47A8-A99F-EFC698FA8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996AD-211E-4B9C-B29C-51471752DC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DD9A5-CC1D-47E4-A73E-737D7BB7A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E9BA64-99E9-4B90-9A86-863098B21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4E-AF47-402C-95E6-193AC307089F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FDF34-90DC-414E-A838-9813BD5EA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99451-AAB9-48AC-BF7D-D0F466EE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E5E-840A-48A2-BC3E-9DEE1537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8980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5A79-3FDD-456C-9FFE-0057C8A6C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C939C-7BE8-471F-9A65-C65C20ACB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3B801-6467-462E-8911-ED4D04F87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32FF4B-CAF7-4376-B8E1-C165AC002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FBCF8A-94BE-4D5A-9F8B-4DD1E83AA9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6F9E87-8E84-4E50-B539-AB57278B5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4E-AF47-402C-95E6-193AC307089F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0DE56-97B7-4D8E-8B66-E1467B4AF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86922F-48A4-4A87-B0AF-0C61AFC0F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E5E-840A-48A2-BC3E-9DEE1537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5957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48472-9D3C-4B9C-B5D9-DBFAD1466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F9CBEE-599D-43CD-BCDD-5A52970D6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4E-AF47-402C-95E6-193AC307089F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8F1AE4-9E83-47B1-92B1-3694F3437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0527E8-B4C4-4570-83D7-E1951043F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E5E-840A-48A2-BC3E-9DEE1537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4822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78DC03-B7D7-443F-B80C-03AE3D59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4E-AF47-402C-95E6-193AC307089F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8A85C1-FEA2-4E2C-B73A-AA29E3C9A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74483-8B30-4C63-8006-8F82B56D3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E5E-840A-48A2-BC3E-9DEE1537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117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A89A-DFF8-4FE3-B28A-16DD86BC0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BB44A-450D-47D0-846D-5E5BB7FD2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0E7D7-909D-4B69-9697-265ABE557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D49B4-B7CC-411D-A18C-4B50E611C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4E-AF47-402C-95E6-193AC307089F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A2188-A213-49A9-B5BC-2BC7A829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9BFAE-EE1A-4654-ACDB-DA80506AA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E5E-840A-48A2-BC3E-9DEE1537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844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0AA5B-A054-4C87-8EA3-802329862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A2D9F-6555-4A49-BFD3-61AD8DC59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E64DD-3057-4742-BC28-7A033B76B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26C2-ECA6-419F-B423-35EFE5F78BA6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CA662-A0FC-464D-B9D8-44CC4B6E5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D18F6-6BDD-4EFE-9752-B1019EBF7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8398-6BB8-4FA7-9271-D9E1E3F616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7148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6A7EE-EEA0-44E9-A523-3EA5A5A73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72C989-CBBF-4F3A-9F30-CD61773B7E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07B62-ADA4-4081-883E-D3AA6A688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3E168-F262-48E1-8815-D9BAE07E2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4E-AF47-402C-95E6-193AC307089F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1684B-3666-4A9E-9623-A2C3CF7B8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23F6D-6558-44E9-9381-2E5C7EDF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E5E-840A-48A2-BC3E-9DEE1537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2820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A3CD1-6BB7-4CD4-ADF0-13EDD79EC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6F16F-33B7-41F0-952E-024886D6C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8D14B-E373-4B03-84A9-7E4CDD20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4E-AF47-402C-95E6-193AC307089F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197B2-EB0C-448F-ADE5-EB9855E2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6F347-533B-4EEA-AE8C-807AD5CE5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E5E-840A-48A2-BC3E-9DEE1537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00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9502F5-ABBF-4430-85BF-2C2505FA15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1494C1-B90D-4B33-904B-701E97CA4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D0BA4-514E-415E-BC5D-BA87C0AA1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4E-AF47-402C-95E6-193AC307089F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C9A2B-B2BC-4444-A870-CE5839884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FBABE-87DB-41C8-A425-27F3510F8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E5E-840A-48A2-BC3E-9DEE1537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07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EDD77-8D0C-4E18-B0E4-2019ADBC4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C8FBB-05BE-4E58-93AA-5BFEC7AC6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4F022-40F2-4A76-9FDD-45233A763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26C2-ECA6-419F-B423-35EFE5F78BA6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5BFD8-6F26-42AB-94B9-C77E9C041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6F0DC-058C-4C22-9787-B4F8A2B4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8398-6BB8-4FA7-9271-D9E1E3F616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349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C792-4DBF-44E8-A438-ECD9A2D88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2ACC5-923D-48C4-8CE9-632E07280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3239E4-DBEA-4F40-B438-A04EE8BD2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86F30-27EB-4184-9C84-E8000D4E9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26C2-ECA6-419F-B423-35EFE5F78BA6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DC6E5-D865-4F98-ADDE-0393B7697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C9C9D-CCA6-4080-99E4-4B838385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8398-6BB8-4FA7-9271-D9E1E3F616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232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747BE-B33C-4886-ABBE-ACB806D3F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88133-FA7A-4ED2-9A3E-23F186DF0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4F490-3BF1-4ECB-9686-9BB5692A9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7A5E8-87FE-4E8D-81EF-E2607DE7B7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3BF644-1A48-4F34-BF8C-3DD8D2D188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4041ED-E3D6-4F78-AB71-F6A0CBB1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26C2-ECA6-419F-B423-35EFE5F78BA6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24A0F7-2312-4197-BC1C-F5BDE14FA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4BBB3B-ACDE-480B-A873-894B8D6BC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8398-6BB8-4FA7-9271-D9E1E3F616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586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ED6F5-013A-4929-BDD8-CC40511D4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86845D-1D1C-4175-BD12-5389D836C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26C2-ECA6-419F-B423-35EFE5F78BA6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2471BB-E49E-45B3-B76B-14F483A0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1C93EB-7717-47E0-B1D7-CB3CFA7DE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8398-6BB8-4FA7-9271-D9E1E3F616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239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A41D60-1B42-433F-A2CB-4F3D38B6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26C2-ECA6-419F-B423-35EFE5F78BA6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C4AE3C-D72C-4813-9883-352E47E3C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BA393C-21C2-40B1-9E19-6DB91B20E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8398-6BB8-4FA7-9271-D9E1E3F616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519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E0B84-BE2E-4CFF-9E97-F432C7AAC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91A2F-76AD-4987-AD77-B165D493F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B0742-E369-4D71-80B7-C1BFB4AE9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2B3AB-05C3-4623-9C90-7D43F2558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26C2-ECA6-419F-B423-35EFE5F78BA6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EE9CE-EEC8-4DE6-8E96-F9CA0F196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27ECE-E041-4297-A03C-970C68A28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8398-6BB8-4FA7-9271-D9E1E3F616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20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30570-3AD7-4EC4-819B-236A4C111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80D016-1631-4B96-95EB-F527C079E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2F518-3949-4DE0-B402-43F33F76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41301-BBEE-4EBC-83FF-516532C9F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26C2-ECA6-419F-B423-35EFE5F78BA6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681373-B085-47BE-90C5-C881ED658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C361F-D077-4E8D-8F45-B5E96E203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8398-6BB8-4FA7-9271-D9E1E3F616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331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23AB95-B758-4910-BF5A-92CBE0B1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E393A-0067-4648-9412-A8AA4EA52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64308-AFFB-4989-909B-2AF3F5EAF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126C2-ECA6-419F-B423-35EFE5F78BA6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A4453-F511-4BAA-884B-9E822496E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A1708-82E4-4F4F-BE42-9A3F2047DA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8398-6BB8-4FA7-9271-D9E1E3F616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301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B30BB7-CAB9-4EB1-815A-005A1BDA2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2D6E4-9651-43BD-AF7A-7732F94B2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66BA4-82AC-45FE-A027-CC0CC6599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6434E-AF47-402C-95E6-193AC307089F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A0BFF-EEBE-470B-9031-B06E20A498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B0756-F421-4AF9-8F3F-689B6D0A92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91E5E-840A-48A2-BC3E-9DEE1537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05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A0FDB-8B6B-44AB-BEDD-DE2E71BFEF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PRODA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11D113-D44D-484B-A6B9-AC6004AE35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Register accounts</a:t>
            </a:r>
          </a:p>
        </p:txBody>
      </p:sp>
    </p:spTree>
    <p:extLst>
      <p:ext uri="{BB962C8B-B14F-4D97-AF65-F5344CB8AC3E}">
        <p14:creationId xmlns:p14="http://schemas.microsoft.com/office/powerpoint/2010/main" val="94853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418F7E-F4ED-49C6-8EB7-B3C20895A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23812"/>
            <a:ext cx="6324600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20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012B34-0C02-436C-91E6-83D941438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037" y="747712"/>
            <a:ext cx="6257925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920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F59216-17CE-4BCC-A2F5-11D520600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2" y="100012"/>
            <a:ext cx="6238875" cy="665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30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E45AE1-C015-4775-B0B6-5882209B8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900" y="0"/>
            <a:ext cx="6172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909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5C2388-E3C8-4B60-82FC-89B8D14E5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175" y="661987"/>
            <a:ext cx="634365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491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546CD4-BE9C-4E46-AC3E-C68C53057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414337"/>
            <a:ext cx="6324600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231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C3E756-2734-4FAC-95A6-EF3BD216D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462" y="714375"/>
            <a:ext cx="6315075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25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01CF0B-A787-4335-8A1E-61EA71653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650" y="290512"/>
            <a:ext cx="6362700" cy="627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231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36381D-BD09-4220-A786-E5CD4003A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052512"/>
            <a:ext cx="838200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51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A0FDB-8B6B-44AB-BEDD-DE2E71BFEF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END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603DAAE-A2BC-27CB-CF0F-3597934B47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92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FC36D7-6D8B-41FA-935A-2397BED5E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587" y="838200"/>
            <a:ext cx="660082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2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085A63-AD7A-48F5-8FBC-51BA575D6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037" y="433387"/>
            <a:ext cx="6257925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8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CEE34D-6FF1-4993-9D6A-C7C5DC1D8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050" y="0"/>
            <a:ext cx="6269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03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DF856B-A1E2-4B1F-9494-15E7577D6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987" y="681037"/>
            <a:ext cx="6296025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81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028BB3-29E3-4361-98FC-E6CF1E939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414" y="0"/>
            <a:ext cx="59471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455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303532-7BB7-410D-818F-C5C04937E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637" y="966787"/>
            <a:ext cx="6562725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109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EDAC09-C0DE-4753-88CD-9F0150D5E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12" y="733425"/>
            <a:ext cx="6353175" cy="53911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0341345-3F7C-4D7A-BFEA-E9C063F48021}"/>
              </a:ext>
            </a:extLst>
          </p:cNvPr>
          <p:cNvSpPr txBox="1"/>
          <p:nvPr/>
        </p:nvSpPr>
        <p:spPr>
          <a:xfrm>
            <a:off x="190500" y="685800"/>
            <a:ext cx="1640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Code should be</a:t>
            </a:r>
          </a:p>
          <a:p>
            <a:r>
              <a:rPr lang="en-AU" dirty="0"/>
              <a:t>Emailed to you.</a:t>
            </a:r>
          </a:p>
        </p:txBody>
      </p:sp>
    </p:spTree>
    <p:extLst>
      <p:ext uri="{BB962C8B-B14F-4D97-AF65-F5344CB8AC3E}">
        <p14:creationId xmlns:p14="http://schemas.microsoft.com/office/powerpoint/2010/main" val="4048837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20A23E-C7BC-4798-85C3-179981776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3225" y="423862"/>
            <a:ext cx="6305550" cy="601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542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11</Words>
  <Application>Microsoft Office PowerPoint</Application>
  <PresentationFormat>Widescreen</PresentationFormat>
  <Paragraphs>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Office Theme</vt:lpstr>
      <vt:lpstr>PRODA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Wilford</dc:creator>
  <cp:lastModifiedBy>Jakub Sielewicz</cp:lastModifiedBy>
  <cp:revision>8</cp:revision>
  <dcterms:created xsi:type="dcterms:W3CDTF">2019-07-10T01:51:16Z</dcterms:created>
  <dcterms:modified xsi:type="dcterms:W3CDTF">2023-03-03T08:54:29Z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a2ee00e1-468c-4a9b-9d76-245578e4b5e9</vt:lpwstr>
  </property>
  <property fmtid="{D5CDD505-2E9C-101B-9397-08002B2CF9AE}" pid="3" name="Classification">
    <vt:lpwstr>OFFICIAL</vt:lpwstr>
  </property>
</Properties>
</file>